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除法的基本应用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61462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一、先看图填一填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再列式计算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753262"/>
            <a:ext cx="10104762" cy="26380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847747"/>
            <a:ext cx="10807700" cy="12268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只小兔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间房子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b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平均每间房子住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只小兔。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16639" y="4297788"/>
            <a:ext cx="57957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只小兔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每间房子住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只小兔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间房子。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683" y="5571983"/>
            <a:ext cx="10104762" cy="809524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1399003" y="382947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907821" y="44171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46834" y="5660889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÷    3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123492" y="433485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908749" y="48476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928567" y="5660889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÷   6 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33633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028" y="1016897"/>
            <a:ext cx="10857143" cy="38190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10795" y="407157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12        2        6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93881" y="407157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12       4         3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1880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2=3,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算式中的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束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每束有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2QXR67.eps" descr="id:214748920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92324" y="2421753"/>
            <a:ext cx="4180961" cy="1725704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7429310" y="164990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7815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个蛋糕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个装一盒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可以装几盒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相加是多少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每份是几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一瓶汽水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元能买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瓶这样的汽水。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28767" y="87815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44053" y="325123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470977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DM2QXR68.eps" descr="id:214748921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564" y="1154241"/>
            <a:ext cx="8169983" cy="194459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3184342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支钢笔需要多少元钱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元可以买多少个铅笔盒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可以买多少本练习本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752911" y="3184342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5×4=20(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92555" y="3775273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12÷6=2(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19870" y="4341584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10÷2=5(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本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8121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名同学分成三个组做游戏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如果从二组调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人到三组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那么这三个组的人数相等。原来三个组各有多少人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67561" y="3556000"/>
            <a:ext cx="3264035" cy="1808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:18÷3=6(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:6+1=7(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:6-1=5(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227</Words>
  <Application>Microsoft Office PowerPoint</Application>
  <PresentationFormat>宽屏</PresentationFormat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2025-08-23T09:12:55Z</dcterms:modified>
</cp:coreProperties>
</file>